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96" r:id="rId4"/>
    <p:sldId id="312" r:id="rId5"/>
    <p:sldId id="307" r:id="rId6"/>
    <p:sldId id="294" r:id="rId7"/>
    <p:sldId id="311" r:id="rId8"/>
    <p:sldId id="308" r:id="rId9"/>
    <p:sldId id="306" r:id="rId10"/>
    <p:sldId id="298" r:id="rId11"/>
    <p:sldId id="297" r:id="rId12"/>
    <p:sldId id="310" r:id="rId13"/>
    <p:sldId id="295" r:id="rId14"/>
    <p:sldId id="309" r:id="rId15"/>
    <p:sldId id="293" r:id="rId16"/>
    <p:sldId id="31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2AA8C-D292-4B0F-96B7-84E46B431E02}" v="18" dt="2022-09-27T18:44:07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108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0272AA8C-D292-4B0F-96B7-84E46B431E02}"/>
    <pc:docChg chg="custSel addSld delSld modSld sldOrd">
      <pc:chgData name="Simon Prince" userId="fcc015fbc7a3e533" providerId="LiveId" clId="{0272AA8C-D292-4B0F-96B7-84E46B431E02}" dt="2022-09-27T18:46:53.978" v="165" actId="20577"/>
      <pc:docMkLst>
        <pc:docMk/>
      </pc:docMkLst>
      <pc:sldChg chg="addSp delSp modSp mod">
        <pc:chgData name="Simon Prince" userId="fcc015fbc7a3e533" providerId="LiveId" clId="{0272AA8C-D292-4B0F-96B7-84E46B431E02}" dt="2022-09-27T18:46:53.978" v="165" actId="20577"/>
        <pc:sldMkLst>
          <pc:docMk/>
          <pc:sldMk cId="876106008" sldId="256"/>
        </pc:sldMkLst>
        <pc:spChg chg="mod">
          <ac:chgData name="Simon Prince" userId="fcc015fbc7a3e533" providerId="LiveId" clId="{0272AA8C-D292-4B0F-96B7-84E46B431E02}" dt="2022-09-27T18:46:53.978" v="16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6" creationId="{EA11C020-D8F9-E962-AF58-22DE12F71146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8" creationId="{22BF4740-D4B9-56B8-A1C4-47F797047EF8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10" creationId="{5249D106-8C63-2BC7-1782-2A2E0659309B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12" creationId="{D1651082-DC7A-B554-FAB4-9334B69F1E5D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14" creationId="{0FAEAC22-21B9-2C3D-8367-771AF8DEF3C6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16" creationId="{6C1A2237-7990-BAE9-CABD-BDDB9CCDA403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18" creationId="{E330E809-3E61-8400-22A4-878D8C980481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20" creationId="{D059CE8D-994C-56EC-8323-00CE2758BBAB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22" creationId="{4827BCBE-ACD7-8AB5-C418-2D103686BB72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24" creationId="{F89E9E18-A1C8-B760-6615-A56361C71B54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26" creationId="{13554696-34BE-6697-4F65-A39B2BD8C70B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28" creationId="{5B27E0E2-0D0E-921F-E964-D2B8F4557B68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30" creationId="{D7E807B1-2FA3-3C6E-6DB1-F1B6905C5AC4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32" creationId="{A6D459B0-5741-AF84-2B02-961ED62B60B7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34" creationId="{91F119CE-A6F0-CD0A-CF11-F11C831C2644}"/>
          </ac:picMkLst>
        </pc:picChg>
      </pc:sldChg>
      <pc:sldChg chg="addSp delSp modSp mod ord">
        <pc:chgData name="Simon Prince" userId="fcc015fbc7a3e533" providerId="LiveId" clId="{0272AA8C-D292-4B0F-96B7-84E46B431E02}" dt="2022-09-27T18:45:04.479" v="99"/>
        <pc:sldMkLst>
          <pc:docMk/>
          <pc:sldMk cId="4272775137" sldId="293"/>
        </pc:sldMkLst>
        <pc:picChg chg="add del mod">
          <ac:chgData name="Simon Prince" userId="fcc015fbc7a3e533" providerId="LiveId" clId="{0272AA8C-D292-4B0F-96B7-84E46B431E02}" dt="2022-09-27T18:42:27.803" v="49" actId="21"/>
          <ac:picMkLst>
            <pc:docMk/>
            <pc:sldMk cId="4272775137" sldId="293"/>
            <ac:picMk id="3" creationId="{BC51A859-E0CA-D636-9109-2EA9511C7DAA}"/>
          </ac:picMkLst>
        </pc:picChg>
        <pc:picChg chg="add mod">
          <ac:chgData name="Simon Prince" userId="fcc015fbc7a3e533" providerId="LiveId" clId="{0272AA8C-D292-4B0F-96B7-84E46B431E02}" dt="2022-09-27T18:44:17.326" v="88" actId="14100"/>
          <ac:picMkLst>
            <pc:docMk/>
            <pc:sldMk cId="4272775137" sldId="293"/>
            <ac:picMk id="4" creationId="{6B885341-39D8-FDA1-3322-5F26ABE44C9D}"/>
          </ac:picMkLst>
        </pc:picChg>
        <pc:picChg chg="add del mod">
          <ac:chgData name="Simon Prince" userId="fcc015fbc7a3e533" providerId="LiveId" clId="{0272AA8C-D292-4B0F-96B7-84E46B431E02}" dt="2022-09-27T18:43:25.171" v="64" actId="21"/>
          <ac:picMkLst>
            <pc:docMk/>
            <pc:sldMk cId="4272775137" sldId="293"/>
            <ac:picMk id="5" creationId="{7A0DB8E9-9A11-AFCD-F7AB-B3D762907954}"/>
          </ac:picMkLst>
        </pc:picChg>
        <pc:picChg chg="add del mod">
          <ac:chgData name="Simon Prince" userId="fcc015fbc7a3e533" providerId="LiveId" clId="{0272AA8C-D292-4B0F-96B7-84E46B431E02}" dt="2022-09-27T18:44:06.347" v="84" actId="21"/>
          <ac:picMkLst>
            <pc:docMk/>
            <pc:sldMk cId="4272775137" sldId="293"/>
            <ac:picMk id="6" creationId="{A0DB645B-E131-9479-3DB2-FB0BC31FC22F}"/>
          </ac:picMkLst>
        </pc:picChg>
        <pc:picChg chg="add del mod">
          <ac:chgData name="Simon Prince" userId="fcc015fbc7a3e533" providerId="LiveId" clId="{0272AA8C-D292-4B0F-96B7-84E46B431E02}" dt="2022-09-27T18:42:44.531" v="54" actId="21"/>
          <ac:picMkLst>
            <pc:docMk/>
            <pc:sldMk cId="4272775137" sldId="293"/>
            <ac:picMk id="7" creationId="{41B507D5-9FED-26A3-B0B4-F36AF489A945}"/>
          </ac:picMkLst>
        </pc:picChg>
        <pc:picChg chg="add del mod">
          <ac:chgData name="Simon Prince" userId="fcc015fbc7a3e533" providerId="LiveId" clId="{0272AA8C-D292-4B0F-96B7-84E46B431E02}" dt="2022-09-27T18:42:12.259" v="42" actId="21"/>
          <ac:picMkLst>
            <pc:docMk/>
            <pc:sldMk cId="4272775137" sldId="293"/>
            <ac:picMk id="8" creationId="{3957CAFF-405C-020A-707B-23812169AF50}"/>
          </ac:picMkLst>
        </pc:picChg>
        <pc:picChg chg="add del mod">
          <ac:chgData name="Simon Prince" userId="fcc015fbc7a3e533" providerId="LiveId" clId="{0272AA8C-D292-4B0F-96B7-84E46B431E02}" dt="2022-09-27T18:43:51.290" v="78" actId="21"/>
          <ac:picMkLst>
            <pc:docMk/>
            <pc:sldMk cId="4272775137" sldId="293"/>
            <ac:picMk id="9" creationId="{6BEC5258-8E75-D09D-4D45-7A2A04C95745}"/>
          </ac:picMkLst>
        </pc:picChg>
        <pc:picChg chg="add del mod">
          <ac:chgData name="Simon Prince" userId="fcc015fbc7a3e533" providerId="LiveId" clId="{0272AA8C-D292-4B0F-96B7-84E46B431E02}" dt="2022-09-27T18:43:43.420" v="74" actId="21"/>
          <ac:picMkLst>
            <pc:docMk/>
            <pc:sldMk cId="4272775137" sldId="293"/>
            <ac:picMk id="10" creationId="{2FEF2F92-C2C8-8773-924E-FE173B1BC5C5}"/>
          </ac:picMkLst>
        </pc:picChg>
        <pc:picChg chg="add del mod">
          <ac:chgData name="Simon Prince" userId="fcc015fbc7a3e533" providerId="LiveId" clId="{0272AA8C-D292-4B0F-96B7-84E46B431E02}" dt="2022-09-27T18:43:32.460" v="68" actId="21"/>
          <ac:picMkLst>
            <pc:docMk/>
            <pc:sldMk cId="4272775137" sldId="293"/>
            <ac:picMk id="11" creationId="{38AFD7A6-B6EF-048E-A0B4-1BE77CD644BE}"/>
          </ac:picMkLst>
        </pc:picChg>
        <pc:picChg chg="add del mod">
          <ac:chgData name="Simon Prince" userId="fcc015fbc7a3e533" providerId="LiveId" clId="{0272AA8C-D292-4B0F-96B7-84E46B431E02}" dt="2022-09-27T18:41:56.972" v="36" actId="21"/>
          <ac:picMkLst>
            <pc:docMk/>
            <pc:sldMk cId="4272775137" sldId="293"/>
            <ac:picMk id="12" creationId="{E8CFAFEB-0CF9-B24E-933B-13428BB4AB47}"/>
          </ac:picMkLst>
        </pc:picChg>
        <pc:picChg chg="add del mod">
          <ac:chgData name="Simon Prince" userId="fcc015fbc7a3e533" providerId="LiveId" clId="{0272AA8C-D292-4B0F-96B7-84E46B431E02}" dt="2022-09-27T18:41:37.598" v="24" actId="21"/>
          <ac:picMkLst>
            <pc:docMk/>
            <pc:sldMk cId="4272775137" sldId="293"/>
            <ac:picMk id="13" creationId="{2FB52015-2867-680C-CD7B-1F2F5EF24B16}"/>
          </ac:picMkLst>
        </pc:picChg>
        <pc:picChg chg="add del mod">
          <ac:chgData name="Simon Prince" userId="fcc015fbc7a3e533" providerId="LiveId" clId="{0272AA8C-D292-4B0F-96B7-84E46B431E02}" dt="2022-09-27T18:41:25.642" v="20" actId="21"/>
          <ac:picMkLst>
            <pc:docMk/>
            <pc:sldMk cId="4272775137" sldId="293"/>
            <ac:picMk id="14" creationId="{76B3BA62-7227-568C-C57F-8D1C56C5A93B}"/>
          </ac:picMkLst>
        </pc:picChg>
        <pc:picChg chg="add del mod">
          <ac:chgData name="Simon Prince" userId="fcc015fbc7a3e533" providerId="LiveId" clId="{0272AA8C-D292-4B0F-96B7-84E46B431E02}" dt="2022-09-27T18:41:15.787" v="16" actId="21"/>
          <ac:picMkLst>
            <pc:docMk/>
            <pc:sldMk cId="4272775137" sldId="293"/>
            <ac:picMk id="15" creationId="{93F72E82-7815-3B3E-A625-9F1DE64D1B94}"/>
          </ac:picMkLst>
        </pc:picChg>
        <pc:picChg chg="add del mod">
          <ac:chgData name="Simon Prince" userId="fcc015fbc7a3e533" providerId="LiveId" clId="{0272AA8C-D292-4B0F-96B7-84E46B431E02}" dt="2022-09-27T18:40:50.600" v="5" actId="21"/>
          <ac:picMkLst>
            <pc:docMk/>
            <pc:sldMk cId="4272775137" sldId="293"/>
            <ac:picMk id="16" creationId="{335237D4-E60D-1818-1B89-915EF789D850}"/>
          </ac:picMkLst>
        </pc:picChg>
        <pc:picChg chg="add del mod">
          <ac:chgData name="Simon Prince" userId="fcc015fbc7a3e533" providerId="LiveId" clId="{0272AA8C-D292-4B0F-96B7-84E46B431E02}" dt="2022-09-27T18:41:04.030" v="11" actId="21"/>
          <ac:picMkLst>
            <pc:docMk/>
            <pc:sldMk cId="4272775137" sldId="293"/>
            <ac:picMk id="17" creationId="{2754445B-8971-D6DD-0F0E-08A0F3C8F7E1}"/>
          </ac:picMkLst>
        </pc:picChg>
      </pc:sldChg>
      <pc:sldChg chg="addSp modSp mod ord">
        <pc:chgData name="Simon Prince" userId="fcc015fbc7a3e533" providerId="LiveId" clId="{0272AA8C-D292-4B0F-96B7-84E46B431E02}" dt="2022-09-27T18:45:43.488" v="111"/>
        <pc:sldMkLst>
          <pc:docMk/>
          <pc:sldMk cId="90839834" sldId="294"/>
        </pc:sldMkLst>
        <pc:picChg chg="add mod">
          <ac:chgData name="Simon Prince" userId="fcc015fbc7a3e533" providerId="LiveId" clId="{0272AA8C-D292-4B0F-96B7-84E46B431E02}" dt="2022-09-27T18:42:33.723" v="50" actId="1076"/>
          <ac:picMkLst>
            <pc:docMk/>
            <pc:sldMk cId="90839834" sldId="294"/>
            <ac:picMk id="3" creationId="{E4C29EEA-3F56-83E5-C80D-1B861989FA4D}"/>
          </ac:picMkLst>
        </pc:picChg>
        <pc:picChg chg="add mod">
          <ac:chgData name="Simon Prince" userId="fcc015fbc7a3e533" providerId="LiveId" clId="{0272AA8C-D292-4B0F-96B7-84E46B431E02}" dt="2022-09-27T18:42:21.851" v="47" actId="571"/>
          <ac:picMkLst>
            <pc:docMk/>
            <pc:sldMk cId="90839834" sldId="294"/>
            <ac:picMk id="4" creationId="{A0AF5BF4-152E-E88D-74F4-4DB327C5E9F7}"/>
          </ac:picMkLst>
        </pc:picChg>
      </pc:sldChg>
      <pc:sldChg chg="addSp modSp mod ord">
        <pc:chgData name="Simon Prince" userId="fcc015fbc7a3e533" providerId="LiveId" clId="{0272AA8C-D292-4B0F-96B7-84E46B431E02}" dt="2022-09-27T18:46:25.367" v="123"/>
        <pc:sldMkLst>
          <pc:docMk/>
          <pc:sldMk cId="2242516497" sldId="295"/>
        </pc:sldMkLst>
        <pc:picChg chg="add mod">
          <ac:chgData name="Simon Prince" userId="fcc015fbc7a3e533" providerId="LiveId" clId="{0272AA8C-D292-4B0F-96B7-84E46B431E02}" dt="2022-09-27T18:41:00.379" v="10" actId="1076"/>
          <ac:picMkLst>
            <pc:docMk/>
            <pc:sldMk cId="2242516497" sldId="295"/>
            <ac:picMk id="3" creationId="{CF8420B0-A14C-AC39-F73E-D0A042CAD579}"/>
          </ac:picMkLst>
        </pc:picChg>
      </pc:sldChg>
      <pc:sldChg chg="addSp modSp mod ord">
        <pc:chgData name="Simon Prince" userId="fcc015fbc7a3e533" providerId="LiveId" clId="{0272AA8C-D292-4B0F-96B7-84E46B431E02}" dt="2022-09-27T18:45:13.996" v="103"/>
        <pc:sldMkLst>
          <pc:docMk/>
          <pc:sldMk cId="2259316753" sldId="296"/>
        </pc:sldMkLst>
        <pc:picChg chg="add mod">
          <ac:chgData name="Simon Prince" userId="fcc015fbc7a3e533" providerId="LiveId" clId="{0272AA8C-D292-4B0F-96B7-84E46B431E02}" dt="2022-09-27T18:41:11.600" v="15" actId="1076"/>
          <ac:picMkLst>
            <pc:docMk/>
            <pc:sldMk cId="2259316753" sldId="296"/>
            <ac:picMk id="3" creationId="{7B325570-51D2-86A1-1C87-7D4EFDE908E6}"/>
          </ac:picMkLst>
        </pc:picChg>
      </pc:sldChg>
      <pc:sldChg chg="addSp modSp mod ord">
        <pc:chgData name="Simon Prince" userId="fcc015fbc7a3e533" providerId="LiveId" clId="{0272AA8C-D292-4B0F-96B7-84E46B431E02}" dt="2022-09-27T18:46:12.001" v="119"/>
        <pc:sldMkLst>
          <pc:docMk/>
          <pc:sldMk cId="3742476018" sldId="297"/>
        </pc:sldMkLst>
        <pc:picChg chg="add mod">
          <ac:chgData name="Simon Prince" userId="fcc015fbc7a3e533" providerId="LiveId" clId="{0272AA8C-D292-4B0F-96B7-84E46B431E02}" dt="2022-09-27T18:41:22.015" v="19" actId="14100"/>
          <ac:picMkLst>
            <pc:docMk/>
            <pc:sldMk cId="3742476018" sldId="297"/>
            <ac:picMk id="3" creationId="{53467D6A-5323-3603-BCFB-AF80C29BC790}"/>
          </ac:picMkLst>
        </pc:picChg>
      </pc:sldChg>
      <pc:sldChg chg="addSp modSp mod ord">
        <pc:chgData name="Simon Prince" userId="fcc015fbc7a3e533" providerId="LiveId" clId="{0272AA8C-D292-4B0F-96B7-84E46B431E02}" dt="2022-09-27T18:46:06.447" v="117"/>
        <pc:sldMkLst>
          <pc:docMk/>
          <pc:sldMk cId="1030001336" sldId="298"/>
        </pc:sldMkLst>
        <pc:picChg chg="add mod">
          <ac:chgData name="Simon Prince" userId="fcc015fbc7a3e533" providerId="LiveId" clId="{0272AA8C-D292-4B0F-96B7-84E46B431E02}" dt="2022-09-27T18:41:33.410" v="23" actId="1076"/>
          <ac:picMkLst>
            <pc:docMk/>
            <pc:sldMk cId="1030001336" sldId="298"/>
            <ac:picMk id="3" creationId="{94416773-E906-1D3E-F1F2-9B331F4437E4}"/>
          </ac:picMkLst>
        </pc:picChg>
      </pc:sldChg>
      <pc:sldChg chg="addSp modSp mod ord">
        <pc:chgData name="Simon Prince" userId="fcc015fbc7a3e533" providerId="LiveId" clId="{0272AA8C-D292-4B0F-96B7-84E46B431E02}" dt="2022-09-27T18:45:02.824" v="97"/>
        <pc:sldMkLst>
          <pc:docMk/>
          <pc:sldMk cId="1187194440" sldId="299"/>
        </pc:sldMkLst>
        <pc:picChg chg="add mod">
          <ac:chgData name="Simon Prince" userId="fcc015fbc7a3e533" providerId="LiveId" clId="{0272AA8C-D292-4B0F-96B7-84E46B431E02}" dt="2022-09-27T18:44:57.329" v="95" actId="1076"/>
          <ac:picMkLst>
            <pc:docMk/>
            <pc:sldMk cId="1187194440" sldId="299"/>
            <ac:picMk id="3" creationId="{B73C19A9-3BD8-C1A5-E291-98BA6E8E9098}"/>
          </ac:picMkLst>
        </pc:picChg>
      </pc:sldChg>
      <pc:sldChg chg="del">
        <pc:chgData name="Simon Prince" userId="fcc015fbc7a3e533" providerId="LiveId" clId="{0272AA8C-D292-4B0F-96B7-84E46B431E02}" dt="2022-09-27T18:44:36.030" v="90" actId="47"/>
        <pc:sldMkLst>
          <pc:docMk/>
          <pc:sldMk cId="1316948214" sldId="300"/>
        </pc:sldMkLst>
      </pc:sldChg>
      <pc:sldChg chg="del">
        <pc:chgData name="Simon Prince" userId="fcc015fbc7a3e533" providerId="LiveId" clId="{0272AA8C-D292-4B0F-96B7-84E46B431E02}" dt="2022-09-27T18:44:37.411" v="91" actId="47"/>
        <pc:sldMkLst>
          <pc:docMk/>
          <pc:sldMk cId="3850668405" sldId="301"/>
        </pc:sldMkLst>
      </pc:sldChg>
      <pc:sldChg chg="del">
        <pc:chgData name="Simon Prince" userId="fcc015fbc7a3e533" providerId="LiveId" clId="{0272AA8C-D292-4B0F-96B7-84E46B431E02}" dt="2022-09-27T18:44:37.805" v="92" actId="47"/>
        <pc:sldMkLst>
          <pc:docMk/>
          <pc:sldMk cId="3586560616" sldId="302"/>
        </pc:sldMkLst>
      </pc:sldChg>
      <pc:sldChg chg="del">
        <pc:chgData name="Simon Prince" userId="fcc015fbc7a3e533" providerId="LiveId" clId="{0272AA8C-D292-4B0F-96B7-84E46B431E02}" dt="2022-09-27T18:44:38.235" v="93" actId="47"/>
        <pc:sldMkLst>
          <pc:docMk/>
          <pc:sldMk cId="4018305459" sldId="303"/>
        </pc:sldMkLst>
      </pc:sldChg>
      <pc:sldChg chg="del">
        <pc:chgData name="Simon Prince" userId="fcc015fbc7a3e533" providerId="LiveId" clId="{0272AA8C-D292-4B0F-96B7-84E46B431E02}" dt="2022-09-27T18:44:38.779" v="94" actId="47"/>
        <pc:sldMkLst>
          <pc:docMk/>
          <pc:sldMk cId="1096391576" sldId="304"/>
        </pc:sldMkLst>
      </pc:sldChg>
      <pc:sldChg chg="add del">
        <pc:chgData name="Simon Prince" userId="fcc015fbc7a3e533" providerId="LiveId" clId="{0272AA8C-D292-4B0F-96B7-84E46B431E02}" dt="2022-09-27T18:44:34.044" v="89" actId="47"/>
        <pc:sldMkLst>
          <pc:docMk/>
          <pc:sldMk cId="4154950031" sldId="305"/>
        </pc:sldMkLst>
      </pc:sldChg>
      <pc:sldChg chg="addSp modSp add mod ord">
        <pc:chgData name="Simon Prince" userId="fcc015fbc7a3e533" providerId="LiveId" clId="{0272AA8C-D292-4B0F-96B7-84E46B431E02}" dt="2022-09-27T18:46:01.588" v="115"/>
        <pc:sldMkLst>
          <pc:docMk/>
          <pc:sldMk cId="2417188136" sldId="306"/>
        </pc:sldMkLst>
        <pc:picChg chg="add mod">
          <ac:chgData name="Simon Prince" userId="fcc015fbc7a3e533" providerId="LiveId" clId="{0272AA8C-D292-4B0F-96B7-84E46B431E02}" dt="2022-09-27T18:42:35.847" v="51" actId="1076"/>
          <ac:picMkLst>
            <pc:docMk/>
            <pc:sldMk cId="2417188136" sldId="306"/>
            <ac:picMk id="3" creationId="{89D83416-4793-BF31-D07E-1A3BB201070B}"/>
          </ac:picMkLst>
        </pc:picChg>
      </pc:sldChg>
      <pc:sldChg chg="addSp modSp add mod ord">
        <pc:chgData name="Simon Prince" userId="fcc015fbc7a3e533" providerId="LiveId" clId="{0272AA8C-D292-4B0F-96B7-84E46B431E02}" dt="2022-09-27T18:45:29.378" v="107"/>
        <pc:sldMkLst>
          <pc:docMk/>
          <pc:sldMk cId="1233547370" sldId="307"/>
        </pc:sldMkLst>
        <pc:picChg chg="add mod">
          <ac:chgData name="Simon Prince" userId="fcc015fbc7a3e533" providerId="LiveId" clId="{0272AA8C-D292-4B0F-96B7-84E46B431E02}" dt="2022-09-27T18:42:41.130" v="53" actId="14100"/>
          <ac:picMkLst>
            <pc:docMk/>
            <pc:sldMk cId="1233547370" sldId="307"/>
            <ac:picMk id="3" creationId="{42F1747C-AD9C-AC9A-6B6E-FCB79CF589A8}"/>
          </ac:picMkLst>
        </pc:picChg>
      </pc:sldChg>
      <pc:sldChg chg="addSp modSp add mod ord">
        <pc:chgData name="Simon Prince" userId="fcc015fbc7a3e533" providerId="LiveId" clId="{0272AA8C-D292-4B0F-96B7-84E46B431E02}" dt="2022-09-27T18:45:54.378" v="113"/>
        <pc:sldMkLst>
          <pc:docMk/>
          <pc:sldMk cId="3418161665" sldId="308"/>
        </pc:sldMkLst>
        <pc:picChg chg="add mod">
          <ac:chgData name="Simon Prince" userId="fcc015fbc7a3e533" providerId="LiveId" clId="{0272AA8C-D292-4B0F-96B7-84E46B431E02}" dt="2022-09-27T18:42:50.573" v="57" actId="1076"/>
          <ac:picMkLst>
            <pc:docMk/>
            <pc:sldMk cId="3418161665" sldId="308"/>
            <ac:picMk id="3" creationId="{2DE62F36-F893-DC70-CAD8-B0E2F0CD1886}"/>
          </ac:picMkLst>
        </pc:picChg>
      </pc:sldChg>
      <pc:sldChg chg="addSp modSp add mod ord">
        <pc:chgData name="Simon Prince" userId="fcc015fbc7a3e533" providerId="LiveId" clId="{0272AA8C-D292-4B0F-96B7-84E46B431E02}" dt="2022-09-27T18:43:30.133" v="67" actId="1076"/>
        <pc:sldMkLst>
          <pc:docMk/>
          <pc:sldMk cId="1473356852" sldId="309"/>
        </pc:sldMkLst>
        <pc:picChg chg="add mod">
          <ac:chgData name="Simon Prince" userId="fcc015fbc7a3e533" providerId="LiveId" clId="{0272AA8C-D292-4B0F-96B7-84E46B431E02}" dt="2022-09-27T18:43:30.133" v="67" actId="1076"/>
          <ac:picMkLst>
            <pc:docMk/>
            <pc:sldMk cId="1473356852" sldId="309"/>
            <ac:picMk id="3" creationId="{BFFE4E73-212C-AB70-8128-5632588B5AFC}"/>
          </ac:picMkLst>
        </pc:picChg>
      </pc:sldChg>
      <pc:sldChg chg="addSp modSp add mod ord">
        <pc:chgData name="Simon Prince" userId="fcc015fbc7a3e533" providerId="LiveId" clId="{0272AA8C-D292-4B0F-96B7-84E46B431E02}" dt="2022-09-27T18:46:16.711" v="121"/>
        <pc:sldMkLst>
          <pc:docMk/>
          <pc:sldMk cId="2650012433" sldId="310"/>
        </pc:sldMkLst>
        <pc:picChg chg="add mod">
          <ac:chgData name="Simon Prince" userId="fcc015fbc7a3e533" providerId="LiveId" clId="{0272AA8C-D292-4B0F-96B7-84E46B431E02}" dt="2022-09-27T18:43:41.273" v="73" actId="1076"/>
          <ac:picMkLst>
            <pc:docMk/>
            <pc:sldMk cId="2650012433" sldId="310"/>
            <ac:picMk id="3" creationId="{887B2C5E-596C-4E2E-461C-A6C7EE0E5834}"/>
          </ac:picMkLst>
        </pc:picChg>
      </pc:sldChg>
      <pc:sldChg chg="addSp modSp add mod ord">
        <pc:chgData name="Simon Prince" userId="fcc015fbc7a3e533" providerId="LiveId" clId="{0272AA8C-D292-4B0F-96B7-84E46B431E02}" dt="2022-09-27T18:45:36.582" v="109"/>
        <pc:sldMkLst>
          <pc:docMk/>
          <pc:sldMk cId="2212698454" sldId="311"/>
        </pc:sldMkLst>
        <pc:picChg chg="add mod">
          <ac:chgData name="Simon Prince" userId="fcc015fbc7a3e533" providerId="LiveId" clId="{0272AA8C-D292-4B0F-96B7-84E46B431E02}" dt="2022-09-27T18:43:48.631" v="77" actId="1076"/>
          <ac:picMkLst>
            <pc:docMk/>
            <pc:sldMk cId="2212698454" sldId="311"/>
            <ac:picMk id="3" creationId="{EB1F5C25-136B-294E-4FA7-F64A55B22F15}"/>
          </ac:picMkLst>
        </pc:picChg>
      </pc:sldChg>
      <pc:sldChg chg="addSp modSp add mod ord">
        <pc:chgData name="Simon Prince" userId="fcc015fbc7a3e533" providerId="LiveId" clId="{0272AA8C-D292-4B0F-96B7-84E46B431E02}" dt="2022-09-27T18:45:20.738" v="105"/>
        <pc:sldMkLst>
          <pc:docMk/>
          <pc:sldMk cId="497782034" sldId="312"/>
        </pc:sldMkLst>
        <pc:picChg chg="add mod">
          <ac:chgData name="Simon Prince" userId="fcc015fbc7a3e533" providerId="LiveId" clId="{0272AA8C-D292-4B0F-96B7-84E46B431E02}" dt="2022-09-27T18:43:59.202" v="81" actId="1076"/>
          <ac:picMkLst>
            <pc:docMk/>
            <pc:sldMk cId="497782034" sldId="312"/>
            <ac:picMk id="3" creationId="{713F7B87-8BD2-E5BD-7020-EBE86F0E3992}"/>
          </ac:picMkLst>
        </pc:picChg>
      </pc:sldChg>
      <pc:sldChg chg="addSp modSp add mod ord">
        <pc:chgData name="Simon Prince" userId="fcc015fbc7a3e533" providerId="LiveId" clId="{0272AA8C-D292-4B0F-96B7-84E46B431E02}" dt="2022-09-27T18:45:05.770" v="101"/>
        <pc:sldMkLst>
          <pc:docMk/>
          <pc:sldMk cId="2682338858" sldId="313"/>
        </pc:sldMkLst>
        <pc:picChg chg="add mod">
          <ac:chgData name="Simon Prince" userId="fcc015fbc7a3e533" providerId="LiveId" clId="{0272AA8C-D292-4B0F-96B7-84E46B431E02}" dt="2022-09-27T18:44:11.966" v="87" actId="1076"/>
          <ac:picMkLst>
            <pc:docMk/>
            <pc:sldMk cId="2682338858" sldId="313"/>
            <ac:picMk id="3" creationId="{BCFC3856-E593-620D-921F-4E1FE27F9C25}"/>
          </ac:picMkLst>
        </pc:picChg>
      </pc:sldChg>
    </pc:docChg>
  </pc:docChgLst>
  <pc:docChgLst>
    <pc:chgData name="Simon Prince" userId="fcc015fbc7a3e533" providerId="LiveId" clId="{B5E4F733-70FD-4801-B7FD-831FF666F113}"/>
    <pc:docChg chg="custSel addSld delSld modSld">
      <pc:chgData name="Simon Prince" userId="fcc015fbc7a3e533" providerId="LiveId" clId="{B5E4F733-70FD-4801-B7FD-831FF666F113}" dt="2022-09-27T16:54:40.119" v="25" actId="2890"/>
      <pc:docMkLst>
        <pc:docMk/>
      </pc:docMkLst>
      <pc:sldChg chg="del">
        <pc:chgData name="Simon Prince" userId="fcc015fbc7a3e533" providerId="LiveId" clId="{B5E4F733-70FD-4801-B7FD-831FF666F113}" dt="2022-09-27T16:54:34.489" v="12" actId="47"/>
        <pc:sldMkLst>
          <pc:docMk/>
          <pc:sldMk cId="748200433" sldId="288"/>
        </pc:sldMkLst>
      </pc:sldChg>
      <pc:sldChg chg="del">
        <pc:chgData name="Simon Prince" userId="fcc015fbc7a3e533" providerId="LiveId" clId="{B5E4F733-70FD-4801-B7FD-831FF666F113}" dt="2022-09-27T16:54:33.869" v="10" actId="47"/>
        <pc:sldMkLst>
          <pc:docMk/>
          <pc:sldMk cId="1023247059" sldId="289"/>
        </pc:sldMkLst>
      </pc:sldChg>
      <pc:sldChg chg="del">
        <pc:chgData name="Simon Prince" userId="fcc015fbc7a3e533" providerId="LiveId" clId="{B5E4F733-70FD-4801-B7FD-831FF666F113}" dt="2022-09-27T16:54:35.539" v="14" actId="47"/>
        <pc:sldMkLst>
          <pc:docMk/>
          <pc:sldMk cId="1897675950" sldId="290"/>
        </pc:sldMkLst>
      </pc:sldChg>
      <pc:sldChg chg="del">
        <pc:chgData name="Simon Prince" userId="fcc015fbc7a3e533" providerId="LiveId" clId="{B5E4F733-70FD-4801-B7FD-831FF666F113}" dt="2022-09-27T16:54:32.448" v="5" actId="47"/>
        <pc:sldMkLst>
          <pc:docMk/>
          <pc:sldMk cId="2390828390" sldId="291"/>
        </pc:sldMkLst>
      </pc:sldChg>
      <pc:sldChg chg="delSp del mod">
        <pc:chgData name="Simon Prince" userId="fcc015fbc7a3e533" providerId="LiveId" clId="{B5E4F733-70FD-4801-B7FD-831FF666F113}" dt="2022-09-27T16:54:31.875" v="3" actId="47"/>
        <pc:sldMkLst>
          <pc:docMk/>
          <pc:sldMk cId="462536785" sldId="292"/>
        </pc:sldMkLst>
        <pc:picChg chg="del">
          <ac:chgData name="Simon Prince" userId="fcc015fbc7a3e533" providerId="LiveId" clId="{B5E4F733-70FD-4801-B7FD-831FF666F113}" dt="2022-09-27T16:54:30.023" v="2" actId="478"/>
          <ac:picMkLst>
            <pc:docMk/>
            <pc:sldMk cId="462536785" sldId="292"/>
            <ac:picMk id="4" creationId="{488B2E02-7B3F-FF3B-A164-059C42AB5173}"/>
          </ac:picMkLst>
        </pc:picChg>
      </pc:sldChg>
      <pc:sldChg chg="delSp mod">
        <pc:chgData name="Simon Prince" userId="fcc015fbc7a3e533" providerId="LiveId" clId="{B5E4F733-70FD-4801-B7FD-831FF666F113}" dt="2022-09-27T16:54:26.276" v="0" actId="478"/>
        <pc:sldMkLst>
          <pc:docMk/>
          <pc:sldMk cId="4272775137" sldId="293"/>
        </pc:sldMkLst>
        <pc:picChg chg="del">
          <ac:chgData name="Simon Prince" userId="fcc015fbc7a3e533" providerId="LiveId" clId="{B5E4F733-70FD-4801-B7FD-831FF666F113}" dt="2022-09-27T16:54:26.276" v="0" actId="478"/>
          <ac:picMkLst>
            <pc:docMk/>
            <pc:sldMk cId="4272775137" sldId="293"/>
            <ac:picMk id="4" creationId="{B6A28283-2857-8445-E1CC-F84E1FE2D182}"/>
          </ac:picMkLst>
        </pc:picChg>
      </pc:sldChg>
      <pc:sldChg chg="add">
        <pc:chgData name="Simon Prince" userId="fcc015fbc7a3e533" providerId="LiveId" clId="{B5E4F733-70FD-4801-B7FD-831FF666F113}" dt="2022-09-27T16:54:37.734" v="15" actId="2890"/>
        <pc:sldMkLst>
          <pc:docMk/>
          <pc:sldMk cId="90839834" sldId="294"/>
        </pc:sldMkLst>
      </pc:sldChg>
      <pc:sldChg chg="del">
        <pc:chgData name="Simon Prince" userId="fcc015fbc7a3e533" providerId="LiveId" clId="{B5E4F733-70FD-4801-B7FD-831FF666F113}" dt="2022-09-27T16:54:27.542" v="1" actId="47"/>
        <pc:sldMkLst>
          <pc:docMk/>
          <pc:sldMk cId="579600288" sldId="294"/>
        </pc:sldMkLst>
      </pc:sldChg>
      <pc:sldChg chg="del">
        <pc:chgData name="Simon Prince" userId="fcc015fbc7a3e533" providerId="LiveId" clId="{B5E4F733-70FD-4801-B7FD-831FF666F113}" dt="2022-09-27T16:54:33.013" v="7" actId="47"/>
        <pc:sldMkLst>
          <pc:docMk/>
          <pc:sldMk cId="630173902" sldId="295"/>
        </pc:sldMkLst>
      </pc:sldChg>
      <pc:sldChg chg="add">
        <pc:chgData name="Simon Prince" userId="fcc015fbc7a3e533" providerId="LiveId" clId="{B5E4F733-70FD-4801-B7FD-831FF666F113}" dt="2022-09-27T16:54:38.221" v="16" actId="2890"/>
        <pc:sldMkLst>
          <pc:docMk/>
          <pc:sldMk cId="2242516497" sldId="295"/>
        </pc:sldMkLst>
      </pc:sldChg>
      <pc:sldChg chg="add">
        <pc:chgData name="Simon Prince" userId="fcc015fbc7a3e533" providerId="LiveId" clId="{B5E4F733-70FD-4801-B7FD-831FF666F113}" dt="2022-09-27T16:54:38.453" v="17" actId="2890"/>
        <pc:sldMkLst>
          <pc:docMk/>
          <pc:sldMk cId="2259316753" sldId="296"/>
        </pc:sldMkLst>
      </pc:sldChg>
      <pc:sldChg chg="del">
        <pc:chgData name="Simon Prince" userId="fcc015fbc7a3e533" providerId="LiveId" clId="{B5E4F733-70FD-4801-B7FD-831FF666F113}" dt="2022-09-27T16:54:32.701" v="6" actId="47"/>
        <pc:sldMkLst>
          <pc:docMk/>
          <pc:sldMk cId="3612575893" sldId="296"/>
        </pc:sldMkLst>
      </pc:sldChg>
      <pc:sldChg chg="del">
        <pc:chgData name="Simon Prince" userId="fcc015fbc7a3e533" providerId="LiveId" clId="{B5E4F733-70FD-4801-B7FD-831FF666F113}" dt="2022-09-27T16:54:33.290" v="8" actId="47"/>
        <pc:sldMkLst>
          <pc:docMk/>
          <pc:sldMk cId="47372027" sldId="297"/>
        </pc:sldMkLst>
      </pc:sldChg>
      <pc:sldChg chg="add">
        <pc:chgData name="Simon Prince" userId="fcc015fbc7a3e533" providerId="LiveId" clId="{B5E4F733-70FD-4801-B7FD-831FF666F113}" dt="2022-09-27T16:54:38.676" v="18" actId="2890"/>
        <pc:sldMkLst>
          <pc:docMk/>
          <pc:sldMk cId="3742476018" sldId="297"/>
        </pc:sldMkLst>
      </pc:sldChg>
      <pc:sldChg chg="add">
        <pc:chgData name="Simon Prince" userId="fcc015fbc7a3e533" providerId="LiveId" clId="{B5E4F733-70FD-4801-B7FD-831FF666F113}" dt="2022-09-27T16:54:38.886" v="19" actId="2890"/>
        <pc:sldMkLst>
          <pc:docMk/>
          <pc:sldMk cId="1030001336" sldId="298"/>
        </pc:sldMkLst>
      </pc:sldChg>
      <pc:sldChg chg="del">
        <pc:chgData name="Simon Prince" userId="fcc015fbc7a3e533" providerId="LiveId" clId="{B5E4F733-70FD-4801-B7FD-831FF666F113}" dt="2022-09-27T16:54:33.580" v="9" actId="47"/>
        <pc:sldMkLst>
          <pc:docMk/>
          <pc:sldMk cId="3586272698" sldId="298"/>
        </pc:sldMkLst>
      </pc:sldChg>
      <pc:sldChg chg="add">
        <pc:chgData name="Simon Prince" userId="fcc015fbc7a3e533" providerId="LiveId" clId="{B5E4F733-70FD-4801-B7FD-831FF666F113}" dt="2022-09-27T16:54:39.101" v="20" actId="2890"/>
        <pc:sldMkLst>
          <pc:docMk/>
          <pc:sldMk cId="1187194440" sldId="299"/>
        </pc:sldMkLst>
      </pc:sldChg>
      <pc:sldChg chg="del">
        <pc:chgData name="Simon Prince" userId="fcc015fbc7a3e533" providerId="LiveId" clId="{B5E4F733-70FD-4801-B7FD-831FF666F113}" dt="2022-09-27T16:54:34.132" v="11" actId="47"/>
        <pc:sldMkLst>
          <pc:docMk/>
          <pc:sldMk cId="2015797172" sldId="299"/>
        </pc:sldMkLst>
      </pc:sldChg>
      <pc:sldChg chg="add">
        <pc:chgData name="Simon Prince" userId="fcc015fbc7a3e533" providerId="LiveId" clId="{B5E4F733-70FD-4801-B7FD-831FF666F113}" dt="2022-09-27T16:54:39.302" v="21" actId="2890"/>
        <pc:sldMkLst>
          <pc:docMk/>
          <pc:sldMk cId="1316948214" sldId="300"/>
        </pc:sldMkLst>
      </pc:sldChg>
      <pc:sldChg chg="del">
        <pc:chgData name="Simon Prince" userId="fcc015fbc7a3e533" providerId="LiveId" clId="{B5E4F733-70FD-4801-B7FD-831FF666F113}" dt="2022-09-27T16:54:35.095" v="13" actId="47"/>
        <pc:sldMkLst>
          <pc:docMk/>
          <pc:sldMk cId="1866265522" sldId="300"/>
        </pc:sldMkLst>
      </pc:sldChg>
      <pc:sldChg chg="del">
        <pc:chgData name="Simon Prince" userId="fcc015fbc7a3e533" providerId="LiveId" clId="{B5E4F733-70FD-4801-B7FD-831FF666F113}" dt="2022-09-27T16:54:32.212" v="4" actId="47"/>
        <pc:sldMkLst>
          <pc:docMk/>
          <pc:sldMk cId="609470291" sldId="301"/>
        </pc:sldMkLst>
      </pc:sldChg>
      <pc:sldChg chg="add">
        <pc:chgData name="Simon Prince" userId="fcc015fbc7a3e533" providerId="LiveId" clId="{B5E4F733-70FD-4801-B7FD-831FF666F113}" dt="2022-09-27T16:54:39.503" v="22" actId="2890"/>
        <pc:sldMkLst>
          <pc:docMk/>
          <pc:sldMk cId="3850668405" sldId="301"/>
        </pc:sldMkLst>
      </pc:sldChg>
      <pc:sldChg chg="add">
        <pc:chgData name="Simon Prince" userId="fcc015fbc7a3e533" providerId="LiveId" clId="{B5E4F733-70FD-4801-B7FD-831FF666F113}" dt="2022-09-27T16:54:39.725" v="23" actId="2890"/>
        <pc:sldMkLst>
          <pc:docMk/>
          <pc:sldMk cId="3586560616" sldId="302"/>
        </pc:sldMkLst>
      </pc:sldChg>
      <pc:sldChg chg="add">
        <pc:chgData name="Simon Prince" userId="fcc015fbc7a3e533" providerId="LiveId" clId="{B5E4F733-70FD-4801-B7FD-831FF666F113}" dt="2022-09-27T16:54:39.918" v="24" actId="2890"/>
        <pc:sldMkLst>
          <pc:docMk/>
          <pc:sldMk cId="4018305459" sldId="303"/>
        </pc:sldMkLst>
      </pc:sldChg>
      <pc:sldChg chg="add">
        <pc:chgData name="Simon Prince" userId="fcc015fbc7a3e533" providerId="LiveId" clId="{B5E4F733-70FD-4801-B7FD-831FF666F113}" dt="2022-09-27T16:54:40.119" v="25" actId="2890"/>
        <pc:sldMkLst>
          <pc:docMk/>
          <pc:sldMk cId="1096391576" sldId="304"/>
        </pc:sldMkLst>
      </pc:sldChg>
    </pc:docChg>
  </pc:docChgLst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13:  Graph </a:t>
            </a:r>
            <a:r>
              <a:rPr lang="en-CA"/>
              <a:t>Neural Networks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416773-E906-1D3E-F1F2-9B331F443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1719" y="2232561"/>
            <a:ext cx="9199752" cy="265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3467D6A-5323-3603-BCFB-AF80C29BC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1065" y="725578"/>
            <a:ext cx="6095010" cy="574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B2C5E-596C-4E2E-461C-A6C7EE0E5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951" y="1118051"/>
            <a:ext cx="10035598" cy="46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12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F8420B0-A14C-AC39-F73E-D0A042CAD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5349" y="456677"/>
            <a:ext cx="50387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16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FFE4E73-212C-AB70-8128-5632588B5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773" y="1739900"/>
            <a:ext cx="10063054" cy="36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56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885341-39D8-FDA1-3322-5F26ABE4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058" y="2362201"/>
            <a:ext cx="11801884" cy="243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FC3856-E593-620D-921F-4E1FE27F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391" y="2260601"/>
            <a:ext cx="10646718" cy="219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73C19A9-3BD8-C1A5-E291-98BA6E8E9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153" y="2160897"/>
            <a:ext cx="9843780" cy="24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9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B325570-51D2-86A1-1C87-7D4EFDE90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9243" y="736271"/>
            <a:ext cx="6700476" cy="50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1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3F7B87-8BD2-E5BD-7020-EBE86F0E3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451" y="1784350"/>
            <a:ext cx="10225698" cy="35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82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F1747C-AD9C-AC9A-6B6E-FCB79CF58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6141" y="1536700"/>
            <a:ext cx="9079718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4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C29EEA-3F56-83E5-C80D-1B861989F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429" y="214018"/>
            <a:ext cx="6401142" cy="622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1F5C25-136B-294E-4FA7-F64A55B22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681" y="1674151"/>
            <a:ext cx="10051338" cy="35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DE62F36-F893-DC70-CAD8-B0E2F0CD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418" y="1866900"/>
            <a:ext cx="9943264" cy="34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6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9D83416-4793-BF31-D07E-1A3BB2010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6941" y="1134062"/>
            <a:ext cx="7789962" cy="43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8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281</Words>
  <Application>Microsoft Office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8</cp:revision>
  <dcterms:created xsi:type="dcterms:W3CDTF">2022-08-01T10:54:48Z</dcterms:created>
  <dcterms:modified xsi:type="dcterms:W3CDTF">2022-09-27T18:46:54Z</dcterms:modified>
</cp:coreProperties>
</file>